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7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1" r:id="rId15"/>
    <p:sldId id="270" r:id="rId16"/>
    <p:sldId id="268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11BD-FE3E-3284-81F4-2F8920A0D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69F2E-7AF0-B036-6B71-11CD7822C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ED670-B031-7D4F-6A4F-ADD32B10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ED364-6ACB-1FD3-B77A-71C659BB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233F3-20BE-3335-8BE8-8A4EC34B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3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83D1-BB01-0164-0B85-C004D42E7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C7636-A474-6AC1-1A87-981A2A871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561E5-ACD0-B6B4-1BFD-C80EA15B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CCA7F-BF1B-740F-440A-BA9F6FBE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3CBD3-CCCF-ECEF-313B-CE8C2B2D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0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DD3C64-44E8-48E4-FE1D-9513E0342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8FABD-2FCF-3284-51CA-146CE76D5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A1C40-2A77-FC2C-8008-F3DC7CE6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B2ED8-540B-6D98-9BD9-79A9F71C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1C80-A1B3-BEB8-E823-C6FC75EB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5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16F20-F607-4AB9-357F-9CF7B9F9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5645-B79E-C7BA-510E-5D8E9FD90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0F74E-441F-211B-4FEB-FCA7C91C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27EA-7271-0100-D7F0-F88F0C70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DA94D-8F32-5E0F-C318-D2048159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5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13A2-9A41-60B2-6D76-808F5A42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FAAA1-175A-AB0C-9C1F-9EB76B389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CA127-30C2-ABE6-EA77-1F8E14D5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29F9-596C-4B1F-7B62-AF8BE04D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926F5-1CC2-9578-3994-53F53973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7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FBDC-8952-C62C-5674-3C4747BF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7A876-292C-47C9-925C-55741EB36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5A7B4-F1C1-BBFE-2577-A4BAEDD2DC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2E8CB-F18B-6121-0AD0-AD631BD8C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55195-3ACF-095F-FC86-6E4B2419B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191E7-F84A-787E-0CB3-DDD89AD5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63B6-606F-C4F6-5103-67D7E94A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4E3EE-1E8E-C4AE-384D-FEBD3E339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AB2E8-079A-443F-70B5-633A0A5B3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A3DCD-C732-EC30-852D-D7AE6DFCF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25547A-FFF5-C321-4226-B56914551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AD34D0-890C-F704-7C84-C796410A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97F3E-1742-6235-C989-E4AB13C5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1A6D7A-58D2-C959-8D37-EF981089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3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813-E916-E0BD-45AC-473961F9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237A2-98D4-2094-CBB8-97C43581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A1FBC-638D-F071-2632-F5C5CC1D9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778BE-A2F8-0885-D06B-6C05DC57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0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C02D8-7502-BFFD-54D0-ADD48E53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10185-FF29-7556-97C5-A73F9E9EF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87C1A-BFBA-1C86-BAEA-BC439832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3B79-D700-B0BB-676B-31C3027CB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8D6E0-9B85-2B3A-D134-78BE659F1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9CC51-B274-ED19-2C3A-DC02C52D7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BE66F-EC4B-5344-1E39-BD5B008A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81A0E-AF5B-7F66-B0EA-C18860280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D5EDD-2503-ED15-354D-78F0EE55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5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9E4E-3D24-C961-F931-24CE35D8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3D8E5D-B6C9-59B8-E57F-9E814151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9E35C4-5833-C03B-2B29-97A66DD56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EA0BB-ABA7-5641-F37C-B6FF5F3D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2968-64FC-689F-A800-0771BEF73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3E2F1-E287-1E42-E80E-3B03D4A0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7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BDA50-D82F-6350-E7BE-FF9A70B4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FC31F-EFB9-B34D-8002-8A29816CA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551B6-525E-4022-C2BB-51AA898E2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BD150-5027-4DC9-A485-9757FDE162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D14A-6E27-4FEF-4356-926998F42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43525-3414-3235-2194-0D7B8C037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10D0E-FC51-49A7-B7F9-081371587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8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7C437-B57E-0F4B-125B-2D8E10B25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7" y="116730"/>
            <a:ext cx="5202431" cy="5209398"/>
          </a:xfrm>
          <a:prstGeom prst="rect">
            <a:avLst/>
          </a:prstGeom>
        </p:spPr>
      </p:pic>
      <p:pic>
        <p:nvPicPr>
          <p:cNvPr id="7" name="Picture 6" descr="A screenshot of a video game">
            <a:extLst>
              <a:ext uri="{FF2B5EF4-FFF2-40B4-BE49-F238E27FC236}">
                <a16:creationId xmlns:a16="http://schemas.microsoft.com/office/drawing/2014/main" id="{CCCA9BC4-65B2-AB42-3608-AF14B3576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732" y="425329"/>
            <a:ext cx="7518529" cy="4203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0F4509-730D-8413-9904-3DEDC964E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27" y="116731"/>
            <a:ext cx="1398508" cy="4203999"/>
          </a:xfrm>
          <a:prstGeom prst="rect">
            <a:avLst/>
          </a:prstGeom>
        </p:spPr>
      </p:pic>
      <p:pic>
        <p:nvPicPr>
          <p:cNvPr id="10" name="Picture 9" descr="A red drone flying over a mountain&#10;&#10;Description automatically generated">
            <a:extLst>
              <a:ext uri="{FF2B5EF4-FFF2-40B4-BE49-F238E27FC236}">
                <a16:creationId xmlns:a16="http://schemas.microsoft.com/office/drawing/2014/main" id="{E6938E0E-45A1-8FF9-11CA-A7FB90EC8B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3" t="66770" r="41995" b="10251"/>
          <a:stretch/>
        </p:blipFill>
        <p:spPr>
          <a:xfrm>
            <a:off x="5933030" y="4866518"/>
            <a:ext cx="2198453" cy="15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6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543513-E6CD-4591-BEE5-85152521F11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Picture 6" descr="A black square with green dots&#10;&#10;Description automatically generated">
              <a:extLst>
                <a:ext uri="{FF2B5EF4-FFF2-40B4-BE49-F238E27FC236}">
                  <a16:creationId xmlns:a16="http://schemas.microsoft.com/office/drawing/2014/main" id="{FD15D56E-D638-0426-47C3-AF2CAD97A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Picture 2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749183FB-9AFA-66A6-6F9C-83F6F90E0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577788" cy="1577788"/>
            </a:xfrm>
            <a:prstGeom prst="rect">
              <a:avLst/>
            </a:prstGeom>
          </p:spPr>
        </p:pic>
        <p:pic>
          <p:nvPicPr>
            <p:cNvPr id="8" name="Picture 7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D84844A4-A844-B14D-9B85-69F3BB4B7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106" y="0"/>
              <a:ext cx="1577788" cy="1577788"/>
            </a:xfrm>
            <a:prstGeom prst="rect">
              <a:avLst/>
            </a:prstGeom>
          </p:spPr>
        </p:pic>
        <p:pic>
          <p:nvPicPr>
            <p:cNvPr id="9" name="Picture 8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B41CFD8A-6618-FEC6-3EDF-63332672D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4212" y="0"/>
              <a:ext cx="1577788" cy="1577788"/>
            </a:xfrm>
            <a:prstGeom prst="rect">
              <a:avLst/>
            </a:prstGeom>
          </p:spPr>
        </p:pic>
        <p:pic>
          <p:nvPicPr>
            <p:cNvPr id="10" name="Picture 9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3183171D-2AB0-5F32-D278-6E33BCCC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40106"/>
              <a:ext cx="1577788" cy="1577788"/>
            </a:xfrm>
            <a:prstGeom prst="rect">
              <a:avLst/>
            </a:prstGeom>
          </p:spPr>
        </p:pic>
        <p:pic>
          <p:nvPicPr>
            <p:cNvPr id="11" name="Picture 10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2A89B1EF-6587-4771-44DC-652777BF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4212" y="2640106"/>
              <a:ext cx="1577788" cy="1577788"/>
            </a:xfrm>
            <a:prstGeom prst="rect">
              <a:avLst/>
            </a:prstGeom>
          </p:spPr>
        </p:pic>
        <p:pic>
          <p:nvPicPr>
            <p:cNvPr id="12" name="Picture 11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FC7975B8-B581-8AED-D258-783D1C9A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280212"/>
              <a:ext cx="1577788" cy="1577788"/>
            </a:xfrm>
            <a:prstGeom prst="rect">
              <a:avLst/>
            </a:prstGeom>
          </p:spPr>
        </p:pic>
        <p:pic>
          <p:nvPicPr>
            <p:cNvPr id="13" name="Picture 12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376845FC-5AEF-A11A-5731-195CD37E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106" y="5280212"/>
              <a:ext cx="1577788" cy="1577788"/>
            </a:xfrm>
            <a:prstGeom prst="rect">
              <a:avLst/>
            </a:prstGeom>
          </p:spPr>
        </p:pic>
        <p:pic>
          <p:nvPicPr>
            <p:cNvPr id="14" name="Picture 13" descr="A green cross with a black background&#10;&#10;Description automatically generated">
              <a:extLst>
                <a:ext uri="{FF2B5EF4-FFF2-40B4-BE49-F238E27FC236}">
                  <a16:creationId xmlns:a16="http://schemas.microsoft.com/office/drawing/2014/main" id="{B9F060A3-FA0F-6BEF-CACA-CAF91D30E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4212" y="5280212"/>
              <a:ext cx="1577788" cy="1577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27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5699F-0576-1D89-45D0-44CD678EE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257301"/>
            <a:ext cx="7391400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07840E8-C4A2-1F90-8C5B-5E70244748ED}"/>
              </a:ext>
            </a:extLst>
          </p:cNvPr>
          <p:cNvGrpSpPr/>
          <p:nvPr/>
        </p:nvGrpSpPr>
        <p:grpSpPr>
          <a:xfrm>
            <a:off x="1625403" y="-89648"/>
            <a:ext cx="7862047" cy="6920753"/>
            <a:chOff x="1625403" y="-89648"/>
            <a:chExt cx="7862047" cy="69207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B2AC23-BE20-446C-8DF6-6D0FFDA1E9D4}"/>
                </a:ext>
              </a:extLst>
            </p:cNvPr>
            <p:cNvSpPr/>
            <p:nvPr/>
          </p:nvSpPr>
          <p:spPr>
            <a:xfrm>
              <a:off x="1625403" y="-89648"/>
              <a:ext cx="7862047" cy="6920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6C5E80C8-1248-D62C-3D83-2216593E7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" t="4420" r="50968"/>
            <a:stretch/>
          </p:blipFill>
          <p:spPr>
            <a:xfrm>
              <a:off x="1773079" y="3139894"/>
              <a:ext cx="3526788" cy="367514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5170B2-8984-7825-6698-8A9E231A4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" t="4830" r="-714"/>
            <a:stretch/>
          </p:blipFill>
          <p:spPr>
            <a:xfrm>
              <a:off x="1773079" y="126988"/>
              <a:ext cx="3758180" cy="30129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7C6BB-5CB0-94FF-8F5A-0B6C7D68F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r="4148"/>
            <a:stretch/>
          </p:blipFill>
          <p:spPr>
            <a:xfrm>
              <a:off x="5625242" y="0"/>
              <a:ext cx="3758180" cy="3012524"/>
            </a:xfrm>
            <a:prstGeom prst="rect">
              <a:avLst/>
            </a:prstGeom>
          </p:spPr>
        </p:pic>
        <p:pic>
          <p:nvPicPr>
            <p:cNvPr id="8" name="Picture 7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F4F1ED31-3FCB-5C14-B57D-217DDDE9D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5" t="4420" r="7509"/>
            <a:stretch/>
          </p:blipFill>
          <p:spPr>
            <a:xfrm>
              <a:off x="5812687" y="3139894"/>
              <a:ext cx="3376263" cy="361949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B89EFF-A74A-B311-0E99-4A989355B0C3}"/>
                </a:ext>
              </a:extLst>
            </p:cNvPr>
            <p:cNvSpPr txBox="1"/>
            <p:nvPr/>
          </p:nvSpPr>
          <p:spPr>
            <a:xfrm>
              <a:off x="1798247" y="2339079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61DC6D-4DBA-8CB7-0A59-746E868B2AB6}"/>
                </a:ext>
              </a:extLst>
            </p:cNvPr>
            <p:cNvSpPr txBox="1"/>
            <p:nvPr/>
          </p:nvSpPr>
          <p:spPr>
            <a:xfrm>
              <a:off x="1798247" y="6015133"/>
              <a:ext cx="312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15DFBB-5E8D-F84A-F6EB-489074A0D892}"/>
                </a:ext>
              </a:extLst>
            </p:cNvPr>
            <p:cNvSpPr txBox="1"/>
            <p:nvPr/>
          </p:nvSpPr>
          <p:spPr>
            <a:xfrm>
              <a:off x="5556426" y="6015133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8B08E5-73EC-28FD-ED40-0905E8AC6DEC}"/>
                </a:ext>
              </a:extLst>
            </p:cNvPr>
            <p:cNvSpPr txBox="1"/>
            <p:nvPr/>
          </p:nvSpPr>
          <p:spPr>
            <a:xfrm>
              <a:off x="5556426" y="2435443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812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C0857-65B2-C13D-6CC8-EA621C061C93}"/>
              </a:ext>
            </a:extLst>
          </p:cNvPr>
          <p:cNvGrpSpPr/>
          <p:nvPr/>
        </p:nvGrpSpPr>
        <p:grpSpPr>
          <a:xfrm>
            <a:off x="366587" y="81023"/>
            <a:ext cx="8121221" cy="7262210"/>
            <a:chOff x="366587" y="81023"/>
            <a:chExt cx="8121221" cy="72622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84F583-AFEF-97A3-0A07-DCA879B53664}"/>
                </a:ext>
              </a:extLst>
            </p:cNvPr>
            <p:cNvSpPr/>
            <p:nvPr/>
          </p:nvSpPr>
          <p:spPr>
            <a:xfrm>
              <a:off x="366587" y="81023"/>
              <a:ext cx="8121221" cy="72151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9EFD286B-7E38-BFA1-F484-367840294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" t="4420" r="50968"/>
            <a:stretch/>
          </p:blipFill>
          <p:spPr>
            <a:xfrm>
              <a:off x="4740104" y="185258"/>
              <a:ext cx="3526788" cy="3675147"/>
            </a:xfrm>
            <a:prstGeom prst="rect">
              <a:avLst/>
            </a:prstGeom>
          </p:spPr>
        </p:pic>
        <p:pic>
          <p:nvPicPr>
            <p:cNvPr id="7" name="Picture 6" descr="A graph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5120C9EB-C239-79C6-CA44-C58963A20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25" t="4420" r="7509"/>
            <a:stretch/>
          </p:blipFill>
          <p:spPr>
            <a:xfrm>
              <a:off x="779708" y="185258"/>
              <a:ext cx="3376263" cy="36194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6EA838-5359-64ED-D2A7-CBBAD7A4CDAE}"/>
                </a:ext>
              </a:extLst>
            </p:cNvPr>
            <p:cNvSpPr txBox="1"/>
            <p:nvPr/>
          </p:nvSpPr>
          <p:spPr>
            <a:xfrm>
              <a:off x="4427198" y="6881568"/>
              <a:ext cx="3129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87FF5D-47D9-C938-42A9-51E367411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" t="4830" r="-714"/>
            <a:stretch/>
          </p:blipFill>
          <p:spPr>
            <a:xfrm>
              <a:off x="2618732" y="3925553"/>
              <a:ext cx="3758180" cy="30129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879B11-D21B-6DFD-277C-EF2912206F11}"/>
                </a:ext>
              </a:extLst>
            </p:cNvPr>
            <p:cNvSpPr txBox="1"/>
            <p:nvPr/>
          </p:nvSpPr>
          <p:spPr>
            <a:xfrm>
              <a:off x="1529878" y="3839258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8C3D6D-A76D-B11B-57C6-D09785A89425}"/>
                </a:ext>
              </a:extLst>
            </p:cNvPr>
            <p:cNvSpPr txBox="1"/>
            <p:nvPr/>
          </p:nvSpPr>
          <p:spPr>
            <a:xfrm>
              <a:off x="7148746" y="3916058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1244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FCCC3-6185-DC90-4393-75A3F4376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4" t="1688" r="3525" b="2954"/>
          <a:stretch/>
        </p:blipFill>
        <p:spPr>
          <a:xfrm>
            <a:off x="2685328" y="115747"/>
            <a:ext cx="6910086" cy="65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36492-8E9C-5AE5-3132-B544930B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6" y="-268942"/>
            <a:ext cx="796913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EDEE8-DF40-E39E-5ACE-5DE2BEE7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48" y="-107577"/>
            <a:ext cx="7969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2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284FB-49CC-1FFA-8A2B-9B114AA62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" t="2353" r="2182"/>
          <a:stretch/>
        </p:blipFill>
        <p:spPr>
          <a:xfrm>
            <a:off x="2151528" y="80682"/>
            <a:ext cx="7458635" cy="66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28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C81106-33DC-5345-2FA8-0BB9A663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57" y="1571577"/>
            <a:ext cx="6895174" cy="51820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A3956D-251C-FB2C-A9A4-ED8F9871063B}"/>
              </a:ext>
            </a:extLst>
          </p:cNvPr>
          <p:cNvGrpSpPr/>
          <p:nvPr/>
        </p:nvGrpSpPr>
        <p:grpSpPr>
          <a:xfrm>
            <a:off x="2465408" y="84118"/>
            <a:ext cx="6889985" cy="5161905"/>
            <a:chOff x="2465408" y="84118"/>
            <a:chExt cx="6889985" cy="5161905"/>
          </a:xfrm>
        </p:grpSpPr>
        <p:pic>
          <p:nvPicPr>
            <p:cNvPr id="3" name="Picture 2" descr="A graph of different sizes and shapes&#10;&#10;Description automatically generated with medium confidence">
              <a:extLst>
                <a:ext uri="{FF2B5EF4-FFF2-40B4-BE49-F238E27FC236}">
                  <a16:creationId xmlns:a16="http://schemas.microsoft.com/office/drawing/2014/main" id="{8D874EB9-F078-2427-DAA1-BEC8B1680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" r="4154"/>
            <a:stretch/>
          </p:blipFill>
          <p:spPr>
            <a:xfrm>
              <a:off x="2465408" y="84118"/>
              <a:ext cx="6889985" cy="51619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384511-D91A-CCF2-83D2-E4C4FD38D935}"/>
                </a:ext>
              </a:extLst>
            </p:cNvPr>
            <p:cNvSpPr txBox="1"/>
            <p:nvPr/>
          </p:nvSpPr>
          <p:spPr>
            <a:xfrm>
              <a:off x="2849431" y="2238130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a)</a:t>
              </a:r>
              <a:endParaRPr 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02368A-3598-805D-B1CD-00F3D42CCD66}"/>
                </a:ext>
              </a:extLst>
            </p:cNvPr>
            <p:cNvSpPr txBox="1"/>
            <p:nvPr/>
          </p:nvSpPr>
          <p:spPr>
            <a:xfrm>
              <a:off x="2836607" y="4657699"/>
              <a:ext cx="445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b)</a:t>
              </a:r>
              <a:endParaRPr 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053B9C-BEFE-0525-6F4F-30AD8661AF6F}"/>
                </a:ext>
              </a:extLst>
            </p:cNvPr>
            <p:cNvSpPr txBox="1"/>
            <p:nvPr/>
          </p:nvSpPr>
          <p:spPr>
            <a:xfrm>
              <a:off x="6057417" y="2210102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c)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22154A-0B2D-EA47-D098-2EC2F7082B9F}"/>
                </a:ext>
              </a:extLst>
            </p:cNvPr>
            <p:cNvSpPr txBox="1"/>
            <p:nvPr/>
          </p:nvSpPr>
          <p:spPr>
            <a:xfrm>
              <a:off x="6057417" y="4669274"/>
              <a:ext cx="445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d)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61987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B5A0474-C47F-84FF-5619-0EEA78FE308D}"/>
              </a:ext>
            </a:extLst>
          </p:cNvPr>
          <p:cNvGrpSpPr/>
          <p:nvPr/>
        </p:nvGrpSpPr>
        <p:grpSpPr>
          <a:xfrm>
            <a:off x="2303362" y="481381"/>
            <a:ext cx="7511970" cy="5895238"/>
            <a:chOff x="2303362" y="481381"/>
            <a:chExt cx="7511970" cy="5895238"/>
          </a:xfrm>
        </p:grpSpPr>
        <p:pic>
          <p:nvPicPr>
            <p:cNvPr id="3" name="Picture 2" descr="A graph of different sizes and shapes&#10;&#10;Description automatically generated with medium confidence">
              <a:extLst>
                <a:ext uri="{FF2B5EF4-FFF2-40B4-BE49-F238E27FC236}">
                  <a16:creationId xmlns:a16="http://schemas.microsoft.com/office/drawing/2014/main" id="{C477FD2E-9AC9-66D6-FE40-759168F26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8" r="4654"/>
            <a:stretch/>
          </p:blipFill>
          <p:spPr>
            <a:xfrm>
              <a:off x="2303362" y="481381"/>
              <a:ext cx="7511970" cy="589523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DCD3CBE-CD3C-8392-FC55-4698F5C154F3}"/>
                </a:ext>
              </a:extLst>
            </p:cNvPr>
            <p:cNvSpPr txBox="1"/>
            <p:nvPr/>
          </p:nvSpPr>
          <p:spPr>
            <a:xfrm>
              <a:off x="2675811" y="2874737"/>
              <a:ext cx="4331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a)</a:t>
              </a:r>
              <a:endParaRPr 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5521BB-6325-FCCA-E52D-616B2A289036}"/>
                </a:ext>
              </a:extLst>
            </p:cNvPr>
            <p:cNvSpPr txBox="1"/>
            <p:nvPr/>
          </p:nvSpPr>
          <p:spPr>
            <a:xfrm>
              <a:off x="2662987" y="5729758"/>
              <a:ext cx="445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b)</a:t>
              </a:r>
              <a:endParaRPr 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FF8303-DF45-D3F0-D623-2E83E1613DB5}"/>
                </a:ext>
              </a:extLst>
            </p:cNvPr>
            <p:cNvSpPr txBox="1"/>
            <p:nvPr/>
          </p:nvSpPr>
          <p:spPr>
            <a:xfrm>
              <a:off x="6244317" y="2874737"/>
              <a:ext cx="4090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c)</a:t>
              </a:r>
              <a:endParaRPr 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4BA096-DEDC-5011-1F53-CEBD91BF8FB6}"/>
                </a:ext>
              </a:extLst>
            </p:cNvPr>
            <p:cNvSpPr txBox="1"/>
            <p:nvPr/>
          </p:nvSpPr>
          <p:spPr>
            <a:xfrm>
              <a:off x="6205735" y="5729757"/>
              <a:ext cx="4459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d)</a:t>
              </a:r>
              <a:endParaRPr lang="en-US" b="1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976B05-B724-8377-B036-2578DEFE3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214" y="296079"/>
            <a:ext cx="7510923" cy="58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8805570-3CC9-C31B-80DE-6AE01FC6729F}"/>
              </a:ext>
            </a:extLst>
          </p:cNvPr>
          <p:cNvGrpSpPr/>
          <p:nvPr/>
        </p:nvGrpSpPr>
        <p:grpSpPr>
          <a:xfrm>
            <a:off x="800586" y="0"/>
            <a:ext cx="9578827" cy="6746578"/>
            <a:chOff x="800586" y="0"/>
            <a:chExt cx="9578827" cy="674657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9C4647-9892-A70C-0E9E-3D815A1AC128}"/>
                </a:ext>
              </a:extLst>
            </p:cNvPr>
            <p:cNvSpPr/>
            <p:nvPr/>
          </p:nvSpPr>
          <p:spPr>
            <a:xfrm>
              <a:off x="800586" y="0"/>
              <a:ext cx="9578827" cy="6746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CF1510-16D8-C33D-4BF8-E7BA10DB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885" y="101694"/>
              <a:ext cx="4071937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D019CA-7ED2-16F0-DE8C-0385FA8D0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319" y="111422"/>
              <a:ext cx="4058928" cy="3200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ED9E5B-FCBB-CE85-A9EE-E4C8EE82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885" y="3429000"/>
              <a:ext cx="4055106" cy="3200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FCE24C-D6AF-EE3C-1706-27315221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319" y="3429000"/>
              <a:ext cx="4050358" cy="320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9C56ED-B894-5BA4-1A53-E458B8649DD1}"/>
                </a:ext>
              </a:extLst>
            </p:cNvPr>
            <p:cNvSpPr txBox="1"/>
            <p:nvPr/>
          </p:nvSpPr>
          <p:spPr>
            <a:xfrm>
              <a:off x="800587" y="2962069"/>
              <a:ext cx="25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6E2E60-01D3-B8DF-B73D-940C05EADCA9}"/>
                </a:ext>
              </a:extLst>
            </p:cNvPr>
            <p:cNvSpPr txBox="1"/>
            <p:nvPr/>
          </p:nvSpPr>
          <p:spPr>
            <a:xfrm>
              <a:off x="5436560" y="2962068"/>
              <a:ext cx="25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CFE7A-347B-40FD-6145-76DC81C2A8DA}"/>
                </a:ext>
              </a:extLst>
            </p:cNvPr>
            <p:cNvSpPr txBox="1"/>
            <p:nvPr/>
          </p:nvSpPr>
          <p:spPr>
            <a:xfrm>
              <a:off x="866236" y="6250021"/>
              <a:ext cx="25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4652CD-4451-7032-9628-960B7FDEC0B3}"/>
                </a:ext>
              </a:extLst>
            </p:cNvPr>
            <p:cNvSpPr txBox="1"/>
            <p:nvPr/>
          </p:nvSpPr>
          <p:spPr>
            <a:xfrm>
              <a:off x="5436560" y="6250021"/>
              <a:ext cx="25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57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2CE0917-1CFF-F7AE-EABA-4DCE7743B8E7}"/>
              </a:ext>
            </a:extLst>
          </p:cNvPr>
          <p:cNvGrpSpPr/>
          <p:nvPr/>
        </p:nvGrpSpPr>
        <p:grpSpPr>
          <a:xfrm>
            <a:off x="-1" y="-80882"/>
            <a:ext cx="8917037" cy="6034878"/>
            <a:chOff x="-1" y="-80882"/>
            <a:chExt cx="8917037" cy="60348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4E0CDFC-613A-C5D0-F892-78D3388705CF}"/>
                </a:ext>
              </a:extLst>
            </p:cNvPr>
            <p:cNvSpPr/>
            <p:nvPr/>
          </p:nvSpPr>
          <p:spPr>
            <a:xfrm>
              <a:off x="-1" y="0"/>
              <a:ext cx="8917037" cy="5953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7" name="Picture 6" descr="A screenshot of a video game">
              <a:extLst>
                <a:ext uri="{FF2B5EF4-FFF2-40B4-BE49-F238E27FC236}">
                  <a16:creationId xmlns:a16="http://schemas.microsoft.com/office/drawing/2014/main" id="{CCCA9BC4-65B2-AB42-3608-AF14B3576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518529" cy="42039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0F4509-730D-8413-9904-3DEDC964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8528" y="-1"/>
              <a:ext cx="1398508" cy="4203999"/>
            </a:xfrm>
            <a:prstGeom prst="rect">
              <a:avLst/>
            </a:prstGeom>
          </p:spPr>
        </p:pic>
        <p:pic>
          <p:nvPicPr>
            <p:cNvPr id="10" name="Picture 9" descr="A red drone flying over a mountain&#10;&#10;Description automatically generated">
              <a:extLst>
                <a:ext uri="{FF2B5EF4-FFF2-40B4-BE49-F238E27FC236}">
                  <a16:creationId xmlns:a16="http://schemas.microsoft.com/office/drawing/2014/main" id="{E6938E0E-45A1-8FF9-11CA-A7FB90EC8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73" t="65259" r="41995" b="10251"/>
            <a:stretch/>
          </p:blipFill>
          <p:spPr>
            <a:xfrm>
              <a:off x="3759264" y="4244439"/>
              <a:ext cx="2198453" cy="166911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9FF9D7-E43E-B496-9EF8-7E1055186D7B}"/>
                </a:ext>
              </a:extLst>
            </p:cNvPr>
            <p:cNvSpPr txBox="1"/>
            <p:nvPr/>
          </p:nvSpPr>
          <p:spPr>
            <a:xfrm>
              <a:off x="0" y="-80882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FD6505-B333-C8DE-2B09-6D14DE7E5732}"/>
                </a:ext>
              </a:extLst>
            </p:cNvPr>
            <p:cNvSpPr txBox="1"/>
            <p:nvPr/>
          </p:nvSpPr>
          <p:spPr>
            <a:xfrm>
              <a:off x="7518529" y="-80881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2756C2-FE07-34C0-717B-21ECADFFDCE0}"/>
                </a:ext>
              </a:extLst>
            </p:cNvPr>
            <p:cNvSpPr txBox="1"/>
            <p:nvPr/>
          </p:nvSpPr>
          <p:spPr>
            <a:xfrm>
              <a:off x="3759263" y="4128383"/>
              <a:ext cx="314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29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DE8AC-F320-0466-F358-E77134DC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04" y="5799"/>
            <a:ext cx="9675191" cy="68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0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17B47-F00F-39E4-C7DD-1F4A36785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r="7753"/>
          <a:stretch/>
        </p:blipFill>
        <p:spPr>
          <a:xfrm>
            <a:off x="1001949" y="496094"/>
            <a:ext cx="10301592" cy="58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6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E6BE4C-C17B-19E8-229E-A7D6D7811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" t="2164"/>
          <a:stretch/>
        </p:blipFill>
        <p:spPr>
          <a:xfrm>
            <a:off x="1566153" y="330739"/>
            <a:ext cx="8902042" cy="59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754907-44BE-3DD4-379A-B41A14474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t="2826" r="835"/>
          <a:stretch/>
        </p:blipFill>
        <p:spPr>
          <a:xfrm>
            <a:off x="204558" y="893463"/>
            <a:ext cx="11108988" cy="421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7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0A3A7A8-23B1-DF9D-E3E2-E13198DC4722}"/>
              </a:ext>
            </a:extLst>
          </p:cNvPr>
          <p:cNvGrpSpPr/>
          <p:nvPr/>
        </p:nvGrpSpPr>
        <p:grpSpPr>
          <a:xfrm>
            <a:off x="406036" y="342900"/>
            <a:ext cx="10433414" cy="4543425"/>
            <a:chOff x="406036" y="342900"/>
            <a:chExt cx="10433414" cy="45434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6AAB55-E9F9-AD2D-27AA-3951AC409B4C}"/>
                </a:ext>
              </a:extLst>
            </p:cNvPr>
            <p:cNvSpPr/>
            <p:nvPr/>
          </p:nvSpPr>
          <p:spPr>
            <a:xfrm>
              <a:off x="406036" y="342900"/>
              <a:ext cx="10433414" cy="4543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5B807F-ECA8-0BF3-FE20-18C9658F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0948" y="453055"/>
              <a:ext cx="7644531" cy="43231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9B0FA5-A902-87B2-6366-5355521D5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2956" y="572170"/>
              <a:ext cx="1398508" cy="420399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F71D6A-E25F-5476-4AEB-D1B25CE26C4D}"/>
                </a:ext>
              </a:extLst>
            </p:cNvPr>
            <p:cNvSpPr txBox="1"/>
            <p:nvPr/>
          </p:nvSpPr>
          <p:spPr>
            <a:xfrm>
              <a:off x="850595" y="4064241"/>
              <a:ext cx="3866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a</a:t>
              </a:r>
              <a:endParaRPr lang="en-US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4B9452-A6A7-2C34-A080-EDF110D1B20E}"/>
                </a:ext>
              </a:extLst>
            </p:cNvPr>
            <p:cNvSpPr txBox="1"/>
            <p:nvPr/>
          </p:nvSpPr>
          <p:spPr>
            <a:xfrm>
              <a:off x="8460817" y="4069257"/>
              <a:ext cx="404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43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DC0944-F9D2-65BD-9F94-FA0A0D58A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" r="7459"/>
          <a:stretch/>
        </p:blipFill>
        <p:spPr>
          <a:xfrm>
            <a:off x="591670" y="617113"/>
            <a:ext cx="9377082" cy="45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8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25AB4A-7053-7F3D-4A32-B33B434052AC}"/>
              </a:ext>
            </a:extLst>
          </p:cNvPr>
          <p:cNvGrpSpPr/>
          <p:nvPr/>
        </p:nvGrpSpPr>
        <p:grpSpPr>
          <a:xfrm>
            <a:off x="2492652" y="3094361"/>
            <a:ext cx="5818092" cy="2886635"/>
            <a:chOff x="2554942" y="1927412"/>
            <a:chExt cx="5818092" cy="28866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9704C6-286E-E87F-0703-0D108A83CABA}"/>
                </a:ext>
              </a:extLst>
            </p:cNvPr>
            <p:cNvSpPr/>
            <p:nvPr/>
          </p:nvSpPr>
          <p:spPr>
            <a:xfrm>
              <a:off x="2554942" y="1927412"/>
              <a:ext cx="5818092" cy="2886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4DFD4D-21BA-8B9E-1425-B747F9CD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047" y="1985683"/>
              <a:ext cx="2743200" cy="2743200"/>
            </a:xfrm>
            <a:prstGeom prst="rect">
              <a:avLst/>
            </a:prstGeom>
          </p:spPr>
        </p:pic>
        <p:pic>
          <p:nvPicPr>
            <p:cNvPr id="3" name="Picture 2" descr="Map&#10;&#10;Description automatically generated">
              <a:extLst>
                <a:ext uri="{FF2B5EF4-FFF2-40B4-BE49-F238E27FC236}">
                  <a16:creationId xmlns:a16="http://schemas.microsoft.com/office/drawing/2014/main" id="{32A3CE3B-15D8-97B6-06A4-CBCF16793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" b="341"/>
            <a:stretch>
              <a:fillRect/>
            </a:stretch>
          </p:blipFill>
          <p:spPr bwMode="auto">
            <a:xfrm>
              <a:off x="2617697" y="1985683"/>
              <a:ext cx="2761615" cy="2743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E05104-6C73-C139-F2EC-C460EB3374F1}"/>
                </a:ext>
              </a:extLst>
            </p:cNvPr>
            <p:cNvSpPr txBox="1"/>
            <p:nvPr/>
          </p:nvSpPr>
          <p:spPr>
            <a:xfrm>
              <a:off x="2617697" y="4267201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</a:t>
              </a:r>
              <a:endParaRPr 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464287-6CAA-E038-A849-24EEE223B563}"/>
                </a:ext>
              </a:extLst>
            </p:cNvPr>
            <p:cNvSpPr txBox="1"/>
            <p:nvPr/>
          </p:nvSpPr>
          <p:spPr>
            <a:xfrm>
              <a:off x="5576047" y="4309800"/>
              <a:ext cx="349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  <a:endParaRPr lang="en-US" b="1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BF209D5-5479-8E30-70EB-A35B0A33A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3" b="3818"/>
          <a:stretch/>
        </p:blipFill>
        <p:spPr>
          <a:xfrm>
            <a:off x="2114283" y="974912"/>
            <a:ext cx="5791991" cy="286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CE6F74-B40C-6EFA-6C19-0F8B3F10D7CE}"/>
              </a:ext>
            </a:extLst>
          </p:cNvPr>
          <p:cNvGrpSpPr/>
          <p:nvPr/>
        </p:nvGrpSpPr>
        <p:grpSpPr>
          <a:xfrm>
            <a:off x="1375161" y="1313189"/>
            <a:ext cx="4231622" cy="4231622"/>
            <a:chOff x="3209084" y="577943"/>
            <a:chExt cx="4231622" cy="42316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4AE6FA-C599-1DB8-88F1-0BAF8DAD5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084" y="577943"/>
              <a:ext cx="4231622" cy="4231622"/>
            </a:xfrm>
            <a:prstGeom prst="rect">
              <a:avLst/>
            </a:prstGeom>
          </p:spPr>
        </p:pic>
        <p:sp>
          <p:nvSpPr>
            <p:cNvPr id="5" name="Text Box 217">
              <a:extLst>
                <a:ext uri="{FF2B5EF4-FFF2-40B4-BE49-F238E27FC236}">
                  <a16:creationId xmlns:a16="http://schemas.microsoft.com/office/drawing/2014/main" id="{0E7E2F2E-5329-1165-5F78-7D25A51C8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0320" y="1703387"/>
              <a:ext cx="619760" cy="26987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POA 1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Box 217">
              <a:extLst>
                <a:ext uri="{FF2B5EF4-FFF2-40B4-BE49-F238E27FC236}">
                  <a16:creationId xmlns:a16="http://schemas.microsoft.com/office/drawing/2014/main" id="{C7CDCADB-602A-F8A1-C7C0-4EC4F2201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3545" y="3627437"/>
              <a:ext cx="619760" cy="26987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POA 2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 Box 217">
              <a:extLst>
                <a:ext uri="{FF2B5EF4-FFF2-40B4-BE49-F238E27FC236}">
                  <a16:creationId xmlns:a16="http://schemas.microsoft.com/office/drawing/2014/main" id="{09E1F67F-27D7-8D98-7363-A05729087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0320" y="3897312"/>
              <a:ext cx="619760" cy="26987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POA 4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 Box 217">
              <a:extLst>
                <a:ext uri="{FF2B5EF4-FFF2-40B4-BE49-F238E27FC236}">
                  <a16:creationId xmlns:a16="http://schemas.microsoft.com/office/drawing/2014/main" id="{D946FA96-DE68-016D-3369-7DCAA5B556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9375" y="2935287"/>
              <a:ext cx="619760" cy="26987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POA 3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51805E0-E640-02C8-1518-03C20691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3189"/>
            <a:ext cx="4237087" cy="42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6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42A8B1-2BFA-5FBE-D111-1E0B809C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22" y="733655"/>
            <a:ext cx="10510415" cy="45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3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6465</TotalTime>
  <Words>42</Words>
  <Application>Microsoft Office PowerPoint</Application>
  <PresentationFormat>Widescreen</PresentationFormat>
  <Paragraphs>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Arunim Bhattacharya</dc:creator>
  <cp:lastModifiedBy>Arunim Bhattacharya</cp:lastModifiedBy>
  <cp:revision>19</cp:revision>
  <dcterms:created xsi:type="dcterms:W3CDTF">2023-09-08T00:10:20Z</dcterms:created>
  <dcterms:modified xsi:type="dcterms:W3CDTF">2024-06-19T22:47:15Z</dcterms:modified>
</cp:coreProperties>
</file>